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70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384" r:id="rId34"/>
    <p:sldId id="385" r:id="rId35"/>
    <p:sldId id="386" r:id="rId36"/>
    <p:sldId id="387" r:id="rId37"/>
    <p:sldId id="388" r:id="rId38"/>
    <p:sldId id="389" r:id="rId39"/>
    <p:sldId id="390" r:id="rId40"/>
    <p:sldId id="391" r:id="rId41"/>
    <p:sldId id="392" r:id="rId42"/>
    <p:sldId id="393" r:id="rId43"/>
    <p:sldId id="394" r:id="rId44"/>
    <p:sldId id="395" r:id="rId45"/>
    <p:sldId id="396" r:id="rId46"/>
    <p:sldId id="397" r:id="rId47"/>
    <p:sldId id="398" r:id="rId48"/>
    <p:sldId id="399" r:id="rId4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542" autoAdjust="0"/>
  </p:normalViewPr>
  <p:slideViewPr>
    <p:cSldViewPr snapToGrid="0">
      <p:cViewPr varScale="1">
        <p:scale>
          <a:sx n="54" d="100"/>
          <a:sy n="54" d="100"/>
        </p:scale>
        <p:origin x="17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2B2CF-B11A-4FE5-A31B-552A9073FE9C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A12D-267E-469F-A4DC-AD7CA34358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0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38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1116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438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7216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2824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72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365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06882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70957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665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Faktörize</a:t>
            </a:r>
            <a:r>
              <a:rPr lang="tr-TR" dirty="0" smtClean="0"/>
              <a:t> Edilmiş </a:t>
            </a:r>
            <a:r>
              <a:rPr lang="tr-TR" dirty="0" err="1" smtClean="0"/>
              <a:t>Varyasyonel</a:t>
            </a:r>
            <a:r>
              <a:rPr lang="tr-TR" dirty="0" smtClean="0"/>
              <a:t> </a:t>
            </a:r>
            <a:r>
              <a:rPr lang="tr-TR" dirty="0" err="1" smtClean="0"/>
              <a:t>Bayes</a:t>
            </a:r>
            <a:r>
              <a:rPr lang="tr-TR" dirty="0" smtClean="0"/>
              <a:t> Ağı (FVBN - </a:t>
            </a:r>
            <a:r>
              <a:rPr lang="tr-TR" dirty="0" err="1" smtClean="0"/>
              <a:t>Factorized</a:t>
            </a:r>
            <a:r>
              <a:rPr lang="tr-TR" dirty="0" smtClean="0"/>
              <a:t> </a:t>
            </a:r>
            <a:r>
              <a:rPr lang="tr-TR" dirty="0" err="1" smtClean="0"/>
              <a:t>Variational</a:t>
            </a:r>
            <a:r>
              <a:rPr lang="tr-TR" dirty="0" smtClean="0"/>
              <a:t> </a:t>
            </a:r>
            <a:r>
              <a:rPr lang="tr-TR" dirty="0" err="1" smtClean="0"/>
              <a:t>Bayesian</a:t>
            </a:r>
            <a:r>
              <a:rPr lang="tr-TR" dirty="0" smtClean="0"/>
              <a:t> Network)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95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739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71612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9154D-DBE2-FA03-3803-2227A8D7B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6581E5B-C752-C7F1-2545-39830FE3A5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90FF99C-8489-93E6-2505-7B2C8B8B2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2667E3-CB7D-30DC-5C69-D3DD3C490D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0749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CBCB9-B1E9-8A74-FDD7-A15E25A56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0DA3C566-1140-DD4C-F313-C66C3AD2B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EE57996-2FEF-DFD8-576E-065B310DFD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8066D3B-9E33-62E8-FECC-B4D41F7532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5873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319CD-4CE1-882B-BB50-7A1867BC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5FACB80B-CFF6-6772-8610-1AB285F6B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8480BE6-AF2B-B6B1-CA73-591D070D8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3735180-A78B-198C-1E86-AF0A884A45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5431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B6E5B-04AA-A24E-C7FC-3000534A2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BD7EC5E-13CC-BA45-FA44-AAF5F9F58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BA08637-37B2-B06C-3AEC-E8101A635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EA57D50-6B80-60F9-3671-10EC4CE056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41504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C05D-EA8F-5034-BC8A-ADD12DCB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CE82D35-C1F9-9BA2-0204-82B6D4E04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C2A676-F09E-D5C4-D1D0-3F45ACB03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49EDEFA-DA0F-4E5C-E8EC-026C490579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1817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5BC3B-762D-58B7-2140-B2DEB2FE3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2F6D413-920A-D7D3-88B6-969915DD8E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783AD38-80BC-4982-5FFD-15A99227A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DB35CAC-810F-79F6-624A-8ED111F7E3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84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71A1E-277E-6648-691A-A88233324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6F1C964-8A1A-72C9-51EE-20E3E5B64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A724F-44BC-C378-C7F9-E932A5996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D03C0E-434C-9CF8-26DF-7E0F6217A1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4986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02F45-2BE6-4265-45D0-EAE19BA93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22447C9-D8BB-7A2D-7BF1-6555CF224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DCD05EC-882B-CB44-E827-FAA50C60E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315CBF2-ABFF-60BD-FD96-4C1DE9128C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612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D8EF0-8682-EE11-A929-5075E303C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09D6597-7400-C170-31A5-CF75EC055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2424973-70ED-80F5-3E1C-0745A2909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401B823-BA05-8442-CA9B-460EAC202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3528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76237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3943-AF89-83BF-2AC9-FD56A4327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5AF960D-FD52-AD6B-666F-EE7014EB1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1BDADFD-93B5-CEB5-A4DB-B48FAD8C9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A0954B4-F6E4-74F9-F2AD-1679B0484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47392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ADBF-F947-0803-9034-5B516CC66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4786287-99A6-D6D0-CDD0-3E9063DC6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ED605E1-7C82-2B33-EE8B-AB25F3444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E77257F-6D1E-2AF1-F8E4-BE51DCEEB0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8934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06A06-2956-42D6-568E-D6657AFC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51C32D1-AC32-991A-AC2E-36DD7FFD09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EC338E1-2C8D-00BF-D420-BAA1C5525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928FFFF-EF13-B453-1AD9-821334B42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6403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2481F-33E2-77D6-38A8-689A0D97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31AF6AF-6692-B562-D031-95D1295B05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6349451-E16E-F9F7-A869-A5638A9EF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BEDC8D2-D3EC-17F8-0555-1F2670A447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44465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CF5C1-CF27-CB1C-C91C-0489D3A77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30E8AE3-F66F-D724-3DC3-3664B5EE91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1EC62CD-F3D8-8475-E276-439F5E385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A4493B-5C42-C687-2834-50279EAAB9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7829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F09C-E920-77E4-35AE-F57B6A7B7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701B06E0-E85F-1C6D-606E-821AAB0C7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0DCB1B5-C0B9-00B2-1EEA-34162191D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9B8837D-DA24-32EB-C205-E1A6DC428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32514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24F20-E261-F8DD-E0B5-BC02FE5A3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9618F30A-0674-7F9D-ED8C-F5806D935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E98A99A-7A82-A308-102B-7CF8B0723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747F14A-B439-13D3-8E7F-1CFCA4B66F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3739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39495-C421-957B-3F81-FF7816C3B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613986D-6EDD-693C-F094-1C1663D49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2254948-8417-F9E7-8DB0-D175F8527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64E154-18F5-5E11-6A1E-944B32CB24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017523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87A5A-5552-4BEE-4B22-68CCB1BA1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9187CC63-8A42-B546-26B0-6541FE339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E786D67-E6BF-CF0F-6101-4BAE222DA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EC8566-B2A8-9FFC-CC3D-FE0DE39EDD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6026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D591-249D-0B42-8705-C2B8E3246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9A464D5-E507-B6FA-1992-CC3E410F9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6CCA98B-74EF-5D09-6A27-2893194E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545CD18-F187-7F8F-BF5F-33764591A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5442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7316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39951-BA45-B777-B945-F42CB2283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334B103-3124-5483-A51F-8AB87575ED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308A4A-403F-016E-77B4-99B7B2A1F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4758AFC-7F2D-7AF3-3927-79B26C9783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49484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3BD08C-9762-E052-2326-746CFE72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0849D827-0C69-0524-956C-17BBE71ED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0711DD3-5043-3AF2-FA19-B8EA6B976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3F6BD4-C2D6-25DB-3CDA-4446DCC54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5983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2C420-5800-F69A-7007-3E3CB0C1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2882573-A20A-F761-D654-ACA60D672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CA15C1D-655C-1FA4-AC08-BAE235A9E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752C936-2EE7-B52E-769F-BD383BAE89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4942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13C8-F426-072F-2B6B-24261874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0424D341-488F-CFC7-308F-79B4AD08F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BCBE29F-7746-EECA-C07A-BDB15382C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8285BBC-2CEA-FC27-CF2D-6FA87BBE91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1088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336A-C307-42AF-339A-95641DCD9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68955A0-D910-B97D-98B2-295DE9585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EC6DD20-1F2D-74CE-0A44-7D98F4BEE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F8C14E-5913-D471-E03B-6326747A05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60010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272E-ED57-BA87-9EB2-92802AB01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E19C114-24EA-D967-1441-C7F2945D85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412E516-5C2F-1EB5-E121-743214F8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07859BF-A24B-9D86-96A2-D5F8AC4E94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5959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16329-1F8B-F769-4D17-D3A6DB91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6D27E79-260E-98CA-3D9A-5FAAD2F53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40D7DD2-4ECF-05E2-D057-1654C0FFB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21FECCA-64B9-95D5-58B0-5DC2F3FB0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39953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5914-271D-F2F1-E848-475F285FF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112AF59-0859-3178-8913-99360C19B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6AB0B0-F790-40C5-91D7-C3032F67F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B3F1FED-27BA-144F-8D9A-0F552AF17B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936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801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937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861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51003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7967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220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2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7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2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7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3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5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23.04.2025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06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GENERATIVE AI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4800" dirty="0" smtClean="0"/>
              <a:t>WEEK-6 </a:t>
            </a:r>
            <a:endParaRPr lang="tr-TR" sz="4800" dirty="0"/>
          </a:p>
          <a:p>
            <a:r>
              <a:rPr lang="tr-TR" dirty="0" err="1"/>
              <a:t>Asst.Prof.Dr.Murat</a:t>
            </a:r>
            <a:r>
              <a:rPr lang="tr-TR" dirty="0"/>
              <a:t> ŞİMŞEK</a:t>
            </a:r>
          </a:p>
        </p:txBody>
      </p:sp>
    </p:spTree>
    <p:extLst>
      <p:ext uri="{BB962C8B-B14F-4D97-AF65-F5344CB8AC3E}">
        <p14:creationId xmlns:p14="http://schemas.microsoft.com/office/powerpoint/2010/main" val="18757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980" y="1599873"/>
            <a:ext cx="9497750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3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35" y="1671311"/>
            <a:ext cx="951680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90" y="1566539"/>
            <a:ext cx="9526329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50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93" y="1799997"/>
            <a:ext cx="8869013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22" y="1977109"/>
            <a:ext cx="9535856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13" y="1977109"/>
            <a:ext cx="9297698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28" y="1571314"/>
            <a:ext cx="10106671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382" y="1977109"/>
            <a:ext cx="9392961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2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89" y="2190520"/>
            <a:ext cx="9640645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7" y="1977109"/>
            <a:ext cx="9364382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54" y="1666556"/>
            <a:ext cx="9440592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" y="1609471"/>
            <a:ext cx="9335803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5F84F1-2EAE-40D1-B202-32D38326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8" y="2666744"/>
            <a:ext cx="11174384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39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32BFE-0FA0-775F-AA15-0DC41C7C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FCDFD32-C5AB-73D4-C2CD-C5397CB3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22FD2-B7BA-3040-138B-A17A6EDA6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50" y="2581055"/>
            <a:ext cx="7901792" cy="38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70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07D2-CBFF-90C6-79F2-88B5ED76A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23704AD-9D43-C910-1599-722F7C2B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9CCC04-ECE7-A901-CE19-23B461C5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40" y="2490964"/>
            <a:ext cx="6943919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0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A99C0-FEFC-6723-83C1-C36234E66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EE281E5-CEE0-55F0-6839-45C8C3C1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F1C5B2-5E77-4985-12C3-E922D8135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521" y="2571750"/>
            <a:ext cx="7841626" cy="383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8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C865-8543-1925-22FF-FA279B8FA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44787AA-8A9E-A95D-8807-2A204845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A6E1A-A4B7-B61A-794E-4E942CE55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2450209"/>
            <a:ext cx="10096500" cy="29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5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F8F3F-2B1B-097F-1D49-A65DD278B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EEDD32-1AED-BDFD-4913-2A5F8B7AD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4D28C-DE55-A13B-740F-43F45D5B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62" y="1571624"/>
            <a:ext cx="10170386" cy="511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51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ECE05-F62D-76D7-4C54-26E7600E3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8E3232B-8B12-43A5-C2A7-C150A60F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63EB0-F66F-8428-FF64-FDB53B3F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1442787"/>
            <a:ext cx="8708166" cy="50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89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5FA1-3FEF-5160-C936-8D41D1E4E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6C95436-9853-9195-048F-D90E559A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FE3A4-B8D9-138C-B222-43A62A651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44" y="2800262"/>
            <a:ext cx="11364911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6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DF466A-50D1-8127-8E9F-E5374956C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0E3A2646-DB43-9247-B20D-0CD3BDAA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604835-3793-BDD5-A01E-23DBEB55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904" y="1761812"/>
            <a:ext cx="746864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57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47" y="1977109"/>
            <a:ext cx="952632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62AC9-F6B0-6678-1E51-665DA07C8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4AE60EC-C4A2-F74E-5C72-0735AF42C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69D5E-661D-CE66-BFCC-C116C05FA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23" y="1785632"/>
            <a:ext cx="7078063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85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EA499-D9CE-1B42-E82B-01ABD534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FCD774F-5FF7-A754-84CF-46B422C1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F04347-19EB-454C-74B0-0FDF2A416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92" y="1852302"/>
            <a:ext cx="10317015" cy="444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5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AFB0-8BF4-4CBE-D0A3-4080112EA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C358393-FD99-7A47-7B3F-8F4CE43E0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B3F65-35EF-1DD9-056F-67D4F331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443" y="1866900"/>
            <a:ext cx="7366506" cy="41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2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A65C8-5904-793B-712D-4B8C49AF9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6CA293B-413E-6E19-3D71-50AD35862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540AF-F80A-0D7D-61A0-D8A665EB2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97" y="1771340"/>
            <a:ext cx="8106906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01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ECD77-C4A5-FD4B-86D1-6A0D2158B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D18FDEF-2E95-0EAA-73C4-943BDC4B6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33428-E1C5-536C-43E6-9E9807350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611" y="1977109"/>
            <a:ext cx="6205177" cy="406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536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83B5-029E-23BA-AA89-2D192B3CF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FE4D248-5B85-0D5F-0881-32245885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AC3A7-0043-B746-F9E1-246A24E0A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796" y="1977109"/>
            <a:ext cx="7665248" cy="436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0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F3716-B0E6-C37A-6C55-255B75178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8343C40-3744-3C3C-198A-AF0D45823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189DA-D2A5-9A19-0899-9659FEDA7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7" y="1561852"/>
            <a:ext cx="9152196" cy="497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89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05D14-39F7-70B1-B2E9-84FAC03D7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51A98F04-603D-96AC-FA62-FAE372D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722B92-42D4-F2E5-2E5C-6D2BAD81E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7" y="1714158"/>
            <a:ext cx="9631119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52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DB56A-BE58-EB3B-6EB9-2D785621B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9CCE70A-596E-027A-8D14-1CC1CED4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750CA-602B-083D-1FC0-28052E05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18" y="1690334"/>
            <a:ext cx="11021963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559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D0FED-F4E0-A8EC-836E-7850C49DE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5F012B4-3322-F1D6-37A0-711546CA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C44AB-4CE5-EC57-BF7F-A2BFB1BA9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7" y="1557103"/>
            <a:ext cx="10101016" cy="498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3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313" y="1977109"/>
            <a:ext cx="9488224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C0158-D528-30E1-3DED-C6978C4C1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E46EF2-0935-8217-9831-5A00FA21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EB41D-3D7A-10B6-8025-5257B0F5D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01" y="1628775"/>
            <a:ext cx="9159594" cy="47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06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3D942-678B-6EEB-6607-A05D7407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CE286B7-777F-3A54-6B11-1D2CDD46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3F15A6-9CE2-C5C3-17FB-09B87B871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7" y="1574622"/>
            <a:ext cx="9511521" cy="48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68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2246-73FE-1C93-908F-4491A83D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CD5CA60E-2B17-FD8B-EEF0-C81DA60E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78A7F-F723-37BA-B1CA-B85E4CF02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2857420"/>
            <a:ext cx="9316750" cy="1143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1654F-607F-22F2-154B-006D10016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514" y="4210228"/>
            <a:ext cx="7534971" cy="220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8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97A01-9C83-3E4C-B15D-A3E80827B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2F9E122-4D49-7576-E153-C0730212D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BF6875-4591-24AA-21B3-881049BE3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065" y="1881859"/>
            <a:ext cx="8494315" cy="4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25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568DD-AD04-2652-1CB0-286AA2A6E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73E93CD-62FE-704E-8CAA-4C5788F6B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C9D9C-9741-9CB7-FA8A-8D326C93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039" y="1977109"/>
            <a:ext cx="6116815" cy="43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211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2E169-1706-11EC-C415-A60F0F24A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2CCCF46-8F99-D422-7146-08ECD4BD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9131E-0E0C-D2CB-E99B-74248CA9A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787" y="1614486"/>
            <a:ext cx="7231398" cy="477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4EB0E-FA69-6752-826E-CB2666A7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A8B40D19-8F9F-FC14-B617-8D629EAD1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8F5D43-D67A-D805-8B28-53E7F795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1561754"/>
            <a:ext cx="8720828" cy="49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7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DCBB-FB10-99F5-A78D-C0D1386F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5B2B632-0721-BA7A-8CA1-073DC19F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8912B-1070-602A-3377-5709CF00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57" y="1457325"/>
            <a:ext cx="9612921" cy="47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36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AF052-0DF9-556A-D1A3-ADFEA2764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68206F5-BA5B-F84A-9CA8-A62076537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Variational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Autoencoders</a:t>
            </a:r>
            <a:r>
              <a:rPr lang="tr-TR" sz="4800" b="1" i="0" dirty="0">
                <a:effectLst/>
                <a:latin typeface="__Source_Sans_3_11ceb6"/>
              </a:rPr>
              <a:t> (VAE)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AC0E7-FF23-0B9A-A8D7-42120E348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83" y="1977109"/>
            <a:ext cx="9593491" cy="39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71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577" y="1818998"/>
            <a:ext cx="963111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6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1814226"/>
            <a:ext cx="9469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48" y="1680888"/>
            <a:ext cx="9593014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90" y="1818998"/>
            <a:ext cx="952632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Variational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Autoencoders</a:t>
            </a:r>
            <a:r>
              <a:rPr lang="tr-TR" sz="4800" b="1" dirty="0">
                <a:latin typeface="__Source_Sans_3_11ceb6"/>
              </a:rPr>
              <a:t> (VAE)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8" y="2285791"/>
            <a:ext cx="1100291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1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4473</TotalTime>
  <Words>300</Words>
  <Application>Microsoft Office PowerPoint</Application>
  <PresentationFormat>Geniş ekran</PresentationFormat>
  <Paragraphs>98</Paragraphs>
  <Slides>48</Slides>
  <Notes>47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53" baseType="lpstr">
      <vt:lpstr>__Source_Sans_3_11ceb6</vt:lpstr>
      <vt:lpstr>Arial</vt:lpstr>
      <vt:lpstr>Calibri</vt:lpstr>
      <vt:lpstr>Calibri Light</vt:lpstr>
      <vt:lpstr>Metropolitan</vt:lpstr>
      <vt:lpstr>GENERATIVE AI 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  <vt:lpstr>Variational Autoencoders (VAE)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</dc:title>
  <dc:creator>Lab43</dc:creator>
  <cp:lastModifiedBy>Lab43</cp:lastModifiedBy>
  <cp:revision>144</cp:revision>
  <dcterms:created xsi:type="dcterms:W3CDTF">2025-02-07T20:05:53Z</dcterms:created>
  <dcterms:modified xsi:type="dcterms:W3CDTF">2025-04-23T20:56:51Z</dcterms:modified>
</cp:coreProperties>
</file>